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F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100" d="100"/>
          <a:sy n="100" d="100"/>
        </p:scale>
        <p:origin x="1056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E5D2-4939-4789-AB38-66E9752EB709}" type="datetimeFigureOut">
              <a:rPr kumimoji="1" lang="ja-JP" altLang="en-US" smtClean="0"/>
              <a:t>2019/7/4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0A9A-AA38-4DC1-A97A-F9D5E8A03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208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E5D2-4939-4789-AB38-66E9752EB709}" type="datetimeFigureOut">
              <a:rPr kumimoji="1" lang="ja-JP" altLang="en-US" smtClean="0"/>
              <a:t>2019/7/4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0A9A-AA38-4DC1-A97A-F9D5E8A03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45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E5D2-4939-4789-AB38-66E9752EB709}" type="datetimeFigureOut">
              <a:rPr kumimoji="1" lang="ja-JP" altLang="en-US" smtClean="0"/>
              <a:t>2019/7/4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0A9A-AA38-4DC1-A97A-F9D5E8A03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0874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E5D2-4939-4789-AB38-66E9752EB709}" type="datetimeFigureOut">
              <a:rPr kumimoji="1" lang="ja-JP" altLang="en-US" smtClean="0"/>
              <a:t>2019/7/4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0A9A-AA38-4DC1-A97A-F9D5E8A03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1961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E5D2-4939-4789-AB38-66E9752EB709}" type="datetimeFigureOut">
              <a:rPr kumimoji="1" lang="ja-JP" altLang="en-US" smtClean="0"/>
              <a:t>2019/7/4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0A9A-AA38-4DC1-A97A-F9D5E8A03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5205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E5D2-4939-4789-AB38-66E9752EB709}" type="datetimeFigureOut">
              <a:rPr kumimoji="1" lang="ja-JP" altLang="en-US" smtClean="0"/>
              <a:t>2019/7/4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0A9A-AA38-4DC1-A97A-F9D5E8A03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89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E5D2-4939-4789-AB38-66E9752EB709}" type="datetimeFigureOut">
              <a:rPr kumimoji="1" lang="ja-JP" altLang="en-US" smtClean="0"/>
              <a:t>2019/7/4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0A9A-AA38-4DC1-A97A-F9D5E8A03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4511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E5D2-4939-4789-AB38-66E9752EB709}" type="datetimeFigureOut">
              <a:rPr kumimoji="1" lang="ja-JP" altLang="en-US" smtClean="0"/>
              <a:t>2019/7/4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0A9A-AA38-4DC1-A97A-F9D5E8A03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9025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E5D2-4939-4789-AB38-66E9752EB709}" type="datetimeFigureOut">
              <a:rPr kumimoji="1" lang="ja-JP" altLang="en-US" smtClean="0"/>
              <a:t>2019/7/4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0A9A-AA38-4DC1-A97A-F9D5E8A03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0761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E5D2-4939-4789-AB38-66E9752EB709}" type="datetimeFigureOut">
              <a:rPr kumimoji="1" lang="ja-JP" altLang="en-US" smtClean="0"/>
              <a:t>2019/7/4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0A9A-AA38-4DC1-A97A-F9D5E8A03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2416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E5D2-4939-4789-AB38-66E9752EB709}" type="datetimeFigureOut">
              <a:rPr kumimoji="1" lang="ja-JP" altLang="en-US" smtClean="0"/>
              <a:t>2019/7/4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0A9A-AA38-4DC1-A97A-F9D5E8A03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6334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2E5D2-4939-4789-AB38-66E9752EB709}" type="datetimeFigureOut">
              <a:rPr kumimoji="1" lang="ja-JP" altLang="en-US" smtClean="0"/>
              <a:t>2019/7/4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E0A9A-AA38-4DC1-A97A-F9D5E8A03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851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entry@pasona-logi.com" TargetMode="External"/><Relationship Id="rId5" Type="http://schemas.openxmlformats.org/officeDocument/2006/relationships/hyperlink" Target="https://publicdomainq.net/woman-girl-yukata-0010605/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http://img01.gatag.net/201506/16wdodi/gatag-00007347.png">
            <a:extLst>
              <a:ext uri="{FF2B5EF4-FFF2-40B4-BE49-F238E27FC236}">
                <a16:creationId xmlns:a16="http://schemas.microsoft.com/office/drawing/2014/main" id="{4829855D-FE37-4867-AF44-A14A1F93263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5" t="1852" r="20934" b="-1852"/>
          <a:stretch/>
        </p:blipFill>
        <p:spPr bwMode="auto">
          <a:xfrm>
            <a:off x="0" y="822166"/>
            <a:ext cx="6858000" cy="66011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テキスト ボックス 12">
            <a:extLst>
              <a:ext uri="{FF2B5EF4-FFF2-40B4-BE49-F238E27FC236}">
                <a16:creationId xmlns:a16="http://schemas.microsoft.com/office/drawing/2014/main" id="{92114B69-88D0-4BFF-BCF8-ECEA2FA045FA}"/>
              </a:ext>
            </a:extLst>
          </p:cNvPr>
          <p:cNvSpPr txBox="1"/>
          <p:nvPr/>
        </p:nvSpPr>
        <p:spPr>
          <a:xfrm>
            <a:off x="0" y="231616"/>
            <a:ext cx="6858000" cy="5905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20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明朝" panose="02020400000000000000" pitchFamily="18" charset="-128"/>
                <a:ea typeface="HGP創英角ﾎﾟｯﾌﾟ体" panose="040B0A00000000000000" pitchFamily="50" charset="-128"/>
                <a:cs typeface="Meiryo UI" panose="020B0604030504040204" pitchFamily="50" charset="-128"/>
              </a:rPr>
              <a:t>みなとこうべ海上花火大会当日！本社事務所解放のお知ら</a:t>
            </a:r>
            <a:r>
              <a:rPr lang="ja-JP" altLang="en-US" sz="20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明朝" panose="02020400000000000000" pitchFamily="18" charset="-128"/>
                <a:ea typeface="HGP創英角ﾎﾟｯﾌﾟ体" panose="040B0A00000000000000" pitchFamily="50" charset="-128"/>
                <a:cs typeface="Meiryo UI" panose="020B0604030504040204" pitchFamily="50" charset="-128"/>
              </a:rPr>
              <a:t>せ</a:t>
            </a:r>
            <a:endParaRPr lang="ja-JP" sz="1050" kern="1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98AE4CA-8EE2-4697-99C0-D32D5B7BA4D9}"/>
              </a:ext>
            </a:extLst>
          </p:cNvPr>
          <p:cNvSpPr txBox="1"/>
          <p:nvPr/>
        </p:nvSpPr>
        <p:spPr>
          <a:xfrm>
            <a:off x="460880" y="5087778"/>
            <a:ext cx="593624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chemeClr val="bg1"/>
                </a:solidFill>
              </a:rPr>
              <a:t>パソナロジコムで働くみなさまと</a:t>
            </a:r>
            <a:endParaRPr kumimoji="1" lang="en-US" altLang="ja-JP" sz="2800" b="1" dirty="0">
              <a:solidFill>
                <a:schemeClr val="bg1"/>
              </a:solidFill>
            </a:endParaRPr>
          </a:p>
          <a:p>
            <a:r>
              <a:rPr kumimoji="1" lang="ja-JP" altLang="en-US" sz="2800" b="1" dirty="0">
                <a:solidFill>
                  <a:schemeClr val="bg1"/>
                </a:solidFill>
              </a:rPr>
              <a:t>そのご家族をご招待。</a:t>
            </a:r>
            <a:endParaRPr kumimoji="1" lang="en-US" altLang="ja-JP" sz="2800" b="1" dirty="0">
              <a:solidFill>
                <a:schemeClr val="bg1"/>
              </a:solidFill>
            </a:endParaRPr>
          </a:p>
          <a:p>
            <a:r>
              <a:rPr kumimoji="1" lang="en-US" altLang="ja-JP" sz="2800" b="1" dirty="0">
                <a:solidFill>
                  <a:schemeClr val="bg1"/>
                </a:solidFill>
              </a:rPr>
              <a:t>2019</a:t>
            </a:r>
            <a:r>
              <a:rPr kumimoji="1" lang="ja-JP" altLang="en-US" sz="2800" b="1" dirty="0">
                <a:solidFill>
                  <a:schemeClr val="bg1"/>
                </a:solidFill>
              </a:rPr>
              <a:t>年</a:t>
            </a:r>
            <a:r>
              <a:rPr kumimoji="1" lang="en-US" altLang="ja-JP" sz="2800" b="1" dirty="0">
                <a:solidFill>
                  <a:schemeClr val="bg1"/>
                </a:solidFill>
              </a:rPr>
              <a:t>8</a:t>
            </a:r>
            <a:r>
              <a:rPr kumimoji="1" lang="ja-JP" altLang="en-US" sz="2800" b="1" dirty="0">
                <a:solidFill>
                  <a:schemeClr val="bg1"/>
                </a:solidFill>
              </a:rPr>
              <a:t>月</a:t>
            </a:r>
            <a:r>
              <a:rPr kumimoji="1" lang="en-US" altLang="ja-JP" sz="2800" b="1" dirty="0">
                <a:solidFill>
                  <a:schemeClr val="bg1"/>
                </a:solidFill>
              </a:rPr>
              <a:t>3</a:t>
            </a:r>
            <a:r>
              <a:rPr kumimoji="1" lang="ja-JP" altLang="en-US" sz="2800" b="1" dirty="0">
                <a:solidFill>
                  <a:schemeClr val="bg1"/>
                </a:solidFill>
              </a:rPr>
              <a:t>日土曜日</a:t>
            </a:r>
            <a:endParaRPr kumimoji="1" lang="en-US" altLang="ja-JP" sz="2800" b="1" dirty="0">
              <a:solidFill>
                <a:schemeClr val="bg1"/>
              </a:solidFill>
            </a:endParaRPr>
          </a:p>
          <a:p>
            <a:r>
              <a:rPr kumimoji="1" lang="en-US" altLang="ja-JP" sz="2800" b="1" dirty="0">
                <a:solidFill>
                  <a:schemeClr val="bg1"/>
                </a:solidFill>
              </a:rPr>
              <a:t>18:30</a:t>
            </a:r>
            <a:r>
              <a:rPr kumimoji="1" lang="ja-JP" altLang="en-US" sz="2800" b="1" dirty="0">
                <a:solidFill>
                  <a:schemeClr val="bg1"/>
                </a:solidFill>
              </a:rPr>
              <a:t>～</a:t>
            </a:r>
            <a:r>
              <a:rPr kumimoji="1" lang="en-US" altLang="ja-JP" sz="2800" b="1" dirty="0">
                <a:solidFill>
                  <a:schemeClr val="bg1"/>
                </a:solidFill>
              </a:rPr>
              <a:t>21:00</a:t>
            </a:r>
          </a:p>
          <a:p>
            <a:r>
              <a:rPr kumimoji="1" lang="ja-JP" altLang="en-US" sz="2800" b="1" dirty="0">
                <a:solidFill>
                  <a:schemeClr val="bg1"/>
                </a:solidFill>
              </a:rPr>
              <a:t>パソナロジコム本社</a:t>
            </a:r>
            <a:r>
              <a:rPr kumimoji="1" lang="en-US" altLang="ja-JP" sz="2800" b="1" dirty="0">
                <a:solidFill>
                  <a:schemeClr val="bg1"/>
                </a:solidFill>
              </a:rPr>
              <a:t>18</a:t>
            </a:r>
            <a:r>
              <a:rPr kumimoji="1" lang="ja-JP" altLang="en-US" sz="2800" b="1" dirty="0">
                <a:solidFill>
                  <a:schemeClr val="bg1"/>
                </a:solidFill>
              </a:rPr>
              <a:t>階事務所にて</a:t>
            </a:r>
          </a:p>
        </p:txBody>
      </p:sp>
      <p:sp>
        <p:nvSpPr>
          <p:cNvPr id="13" name="フローチャート: 代替処理 12">
            <a:extLst>
              <a:ext uri="{FF2B5EF4-FFF2-40B4-BE49-F238E27FC236}">
                <a16:creationId xmlns:a16="http://schemas.microsoft.com/office/drawing/2014/main" id="{500E6940-CC14-4D52-B873-34C5A2E6F87C}"/>
              </a:ext>
            </a:extLst>
          </p:cNvPr>
          <p:cNvSpPr/>
          <p:nvPr/>
        </p:nvSpPr>
        <p:spPr>
          <a:xfrm>
            <a:off x="228600" y="7320289"/>
            <a:ext cx="6475731" cy="1412627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900"/>
              </a:lnSpc>
            </a:pPr>
            <a:r>
              <a:rPr lang="ja-JP" altLang="en-US" sz="1050" kern="100" dirty="0">
                <a:solidFill>
                  <a:srgbClr val="222A3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いつもお仕事ありがとうございます。</a:t>
            </a:r>
            <a:endParaRPr lang="en-US" altLang="ja-JP" sz="1050" kern="100" dirty="0">
              <a:solidFill>
                <a:srgbClr val="222A35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050" kern="100" dirty="0">
                <a:solidFill>
                  <a:srgbClr val="222A3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今年もみなとこうべ花火大会の当日にパソナロジコム</a:t>
            </a:r>
            <a:endParaRPr lang="en-US" altLang="ja-JP" sz="1050" kern="100" dirty="0">
              <a:solidFill>
                <a:srgbClr val="222A35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050" kern="100" dirty="0">
                <a:solidFill>
                  <a:srgbClr val="222A3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オフィスを開放しますので、スタッフのみなさま、ご家族とご一緒にぜひ花火を見にいらしてくださいませ。</a:t>
            </a:r>
            <a:r>
              <a:rPr lang="ja-JP" altLang="ja-JP" sz="1050" kern="100" dirty="0">
                <a:solidFill>
                  <a:srgbClr val="222A3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お飲み物・お菓子・おつまみなど用意してお待ちしております～！お子様大歓迎です！</a:t>
            </a:r>
            <a:r>
              <a:rPr lang="ja-JP" altLang="en-US" sz="1050" kern="100" dirty="0">
                <a:solidFill>
                  <a:srgbClr val="222A3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浴衣も大歓迎！！</a:t>
            </a:r>
            <a:endParaRPr lang="ja-JP" altLang="ja-JP" sz="105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900"/>
              </a:lnSpc>
            </a:pPr>
            <a:r>
              <a:rPr lang="ja-JP" altLang="ja-JP" sz="1050" kern="100" dirty="0">
                <a:solidFill>
                  <a:srgbClr val="222A3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ちょっとした催しも開催予定です</a:t>
            </a:r>
            <a:r>
              <a:rPr lang="ja-JP" altLang="ja-JP" sz="1050" kern="100" dirty="0"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★</a:t>
            </a:r>
            <a:endParaRPr lang="ja-JP" altLang="ja-JP" sz="1050" kern="100" dirty="0">
              <a:solidFill>
                <a:srgbClr val="FFC000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C412FB7-0D3D-484B-BB53-5B3C2D85EE4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800" y="10601394"/>
            <a:ext cx="1484818" cy="1412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D597F74-E75C-4C75-B029-DFF274A64DF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18804" y="9936281"/>
            <a:ext cx="1085850" cy="1974215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44763EA-2555-4AE5-9157-D06D59826CAD}"/>
              </a:ext>
            </a:extLst>
          </p:cNvPr>
          <p:cNvSpPr/>
          <p:nvPr/>
        </p:nvSpPr>
        <p:spPr>
          <a:xfrm>
            <a:off x="1725649" y="9145553"/>
            <a:ext cx="3429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600" dirty="0">
                <a:latin typeface="Mmreiryo UI"/>
              </a:rPr>
              <a:t>開催日時　</a:t>
            </a:r>
            <a:r>
              <a:rPr lang="en-US" altLang="ja-JP" sz="1600" dirty="0">
                <a:latin typeface="Mmreiryo UI"/>
              </a:rPr>
              <a:t>2019</a:t>
            </a:r>
            <a:r>
              <a:rPr lang="ja-JP" altLang="en-US" sz="1600" dirty="0">
                <a:latin typeface="Mmreiryo UI"/>
              </a:rPr>
              <a:t>年</a:t>
            </a:r>
            <a:r>
              <a:rPr lang="en-US" altLang="ja-JP" sz="1600" dirty="0">
                <a:latin typeface="Mmreiryo UI"/>
              </a:rPr>
              <a:t>8</a:t>
            </a:r>
            <a:r>
              <a:rPr lang="ja-JP" altLang="en-US" sz="1600" dirty="0">
                <a:latin typeface="Mmreiryo UI"/>
              </a:rPr>
              <a:t>月</a:t>
            </a:r>
            <a:r>
              <a:rPr lang="en-US" altLang="ja-JP" sz="1600" dirty="0">
                <a:latin typeface="Mmreiryo UI"/>
              </a:rPr>
              <a:t>3</a:t>
            </a:r>
            <a:r>
              <a:rPr lang="ja-JP" altLang="en-US" sz="1600" dirty="0">
                <a:latin typeface="Mmreiryo UI"/>
              </a:rPr>
              <a:t>日土曜日</a:t>
            </a:r>
          </a:p>
          <a:p>
            <a:r>
              <a:rPr lang="ja-JP" altLang="en-US" sz="1600" dirty="0">
                <a:latin typeface="Mmreiryo UI"/>
              </a:rPr>
              <a:t>場所　パソナロジコム　</a:t>
            </a:r>
            <a:endParaRPr lang="en-US" altLang="ja-JP" sz="1600" dirty="0">
              <a:latin typeface="Mmreiryo UI"/>
            </a:endParaRPr>
          </a:p>
          <a:p>
            <a:r>
              <a:rPr kumimoji="1" lang="ja-JP" altLang="en-US" sz="1600" dirty="0">
                <a:latin typeface="Mmreiryo UI"/>
              </a:rPr>
              <a:t>株式会社パソナロジコム　</a:t>
            </a:r>
            <a:endParaRPr kumimoji="1" lang="en-US" altLang="ja-JP" sz="1600" dirty="0">
              <a:latin typeface="Mmreiryo UI"/>
            </a:endParaRPr>
          </a:p>
          <a:p>
            <a:r>
              <a:rPr kumimoji="1" lang="ja-JP" altLang="en-US" sz="1600" dirty="0">
                <a:latin typeface="Mmreiryo UI"/>
              </a:rPr>
              <a:t>神戸市中央区御幸通</a:t>
            </a:r>
            <a:r>
              <a:rPr kumimoji="1" lang="en-US" altLang="ja-JP" sz="1600" dirty="0">
                <a:latin typeface="Mmreiryo UI"/>
              </a:rPr>
              <a:t>8-1-6</a:t>
            </a:r>
          </a:p>
          <a:p>
            <a:r>
              <a:rPr kumimoji="1" lang="ja-JP" altLang="en-US" sz="1600" dirty="0">
                <a:latin typeface="Mmreiryo UI"/>
              </a:rPr>
              <a:t>神戸国際会館</a:t>
            </a:r>
            <a:r>
              <a:rPr kumimoji="1" lang="en-US" altLang="ja-JP" sz="1600" dirty="0">
                <a:latin typeface="Mmreiryo UI"/>
              </a:rPr>
              <a:t>18F</a:t>
            </a:r>
            <a:r>
              <a:rPr kumimoji="1" lang="ja-JP" altLang="en-US" sz="1600" dirty="0">
                <a:latin typeface="Mmreiryo UI"/>
              </a:rPr>
              <a:t>　</a:t>
            </a:r>
            <a:endParaRPr kumimoji="1" lang="en-US" altLang="ja-JP" sz="1600" dirty="0">
              <a:latin typeface="Mmreiryo UI"/>
            </a:endParaRPr>
          </a:p>
          <a:p>
            <a:r>
              <a:rPr kumimoji="1" lang="ja-JP" altLang="en-US" sz="1600" dirty="0">
                <a:latin typeface="Mmreiryo UI"/>
              </a:rPr>
              <a:t>電話</a:t>
            </a:r>
            <a:r>
              <a:rPr kumimoji="1" lang="en-US" altLang="ja-JP" sz="1600" dirty="0">
                <a:latin typeface="Mmreiryo UI"/>
              </a:rPr>
              <a:t>078-265-1260</a:t>
            </a:r>
          </a:p>
          <a:p>
            <a:r>
              <a:rPr kumimoji="1" lang="ja-JP" altLang="en-US" sz="1600" dirty="0">
                <a:latin typeface="Mmreiryo UI"/>
              </a:rPr>
              <a:t>応募方法　</a:t>
            </a:r>
            <a:r>
              <a:rPr kumimoji="1" lang="en-US" altLang="ja-JP" sz="1600" dirty="0">
                <a:latin typeface="Mmreiryo UI"/>
                <a:hlinkClick r:id="rId6"/>
              </a:rPr>
              <a:t>entry@pasona-logi.com</a:t>
            </a:r>
            <a:endParaRPr kumimoji="1" lang="en-US" altLang="ja-JP" sz="1600" dirty="0">
              <a:latin typeface="Mmreiryo UI"/>
            </a:endParaRPr>
          </a:p>
          <a:p>
            <a:r>
              <a:rPr kumimoji="1" lang="ja-JP" altLang="en-US" sz="1600" dirty="0">
                <a:latin typeface="Mmreiryo UI"/>
              </a:rPr>
              <a:t>メールか営業担当に参加者名をご連絡ください。</a:t>
            </a:r>
            <a:endParaRPr kumimoji="1" lang="en-US" altLang="ja-JP" sz="1600" dirty="0">
              <a:latin typeface="Mmreiryo UI"/>
            </a:endParaRPr>
          </a:p>
          <a:p>
            <a:r>
              <a:rPr kumimoji="1" lang="ja-JP" altLang="en-US" sz="1600" dirty="0">
                <a:latin typeface="Mmreiryo UI"/>
              </a:rPr>
              <a:t>期日　</a:t>
            </a:r>
            <a:r>
              <a:rPr kumimoji="1" lang="en-US" altLang="ja-JP" sz="1600" dirty="0">
                <a:latin typeface="Mmreiryo UI"/>
              </a:rPr>
              <a:t>2019</a:t>
            </a:r>
            <a:r>
              <a:rPr kumimoji="1" lang="ja-JP" altLang="en-US" sz="1600" dirty="0">
                <a:latin typeface="Mmreiryo UI"/>
              </a:rPr>
              <a:t>年</a:t>
            </a:r>
            <a:r>
              <a:rPr kumimoji="1" lang="en-US" altLang="ja-JP" sz="1600" dirty="0">
                <a:latin typeface="Mmreiryo UI"/>
              </a:rPr>
              <a:t>7</a:t>
            </a:r>
            <a:r>
              <a:rPr kumimoji="1" lang="ja-JP" altLang="en-US" sz="1600" dirty="0">
                <a:latin typeface="Mmreiryo UI"/>
              </a:rPr>
              <a:t>月</a:t>
            </a:r>
            <a:r>
              <a:rPr kumimoji="1" lang="en-US" altLang="ja-JP" sz="1600" dirty="0">
                <a:latin typeface="Mmreiryo UI"/>
              </a:rPr>
              <a:t>31</a:t>
            </a:r>
            <a:r>
              <a:rPr kumimoji="1" lang="ja-JP" altLang="en-US" sz="1600" dirty="0">
                <a:latin typeface="Mmreiryo UI"/>
              </a:rPr>
              <a:t>日（水）締切</a:t>
            </a:r>
            <a:endParaRPr kumimoji="1" lang="en-US" altLang="ja-JP" sz="1600" dirty="0">
              <a:latin typeface="Mmreiryo UI"/>
            </a:endParaRPr>
          </a:p>
          <a:p>
            <a:r>
              <a:rPr kumimoji="1" lang="ja-JP" altLang="en-US" sz="1600" dirty="0">
                <a:latin typeface="Mmreiryo UI"/>
              </a:rPr>
              <a:t>担当　花火大会プロジェクト　</a:t>
            </a:r>
            <a:endParaRPr kumimoji="1" lang="en-US" altLang="ja-JP" sz="1600" dirty="0">
              <a:latin typeface="Mmreiryo UI"/>
            </a:endParaRPr>
          </a:p>
        </p:txBody>
      </p:sp>
      <p:sp>
        <p:nvSpPr>
          <p:cNvPr id="18" name="スクロール: 縦 17">
            <a:extLst>
              <a:ext uri="{FF2B5EF4-FFF2-40B4-BE49-F238E27FC236}">
                <a16:creationId xmlns:a16="http://schemas.microsoft.com/office/drawing/2014/main" id="{91244AD5-8D32-4A1F-9443-88A7BCCD71AE}"/>
              </a:ext>
            </a:extLst>
          </p:cNvPr>
          <p:cNvSpPr/>
          <p:nvPr/>
        </p:nvSpPr>
        <p:spPr>
          <a:xfrm>
            <a:off x="1042988" y="8732916"/>
            <a:ext cx="4433888" cy="3286125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DBAF427-20CF-4AD3-B359-69CE66EA2558}"/>
              </a:ext>
            </a:extLst>
          </p:cNvPr>
          <p:cNvSpPr txBox="1"/>
          <p:nvPr/>
        </p:nvSpPr>
        <p:spPr>
          <a:xfrm>
            <a:off x="5476876" y="10339784"/>
            <a:ext cx="11592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/>
              <a:t>去年の花火！↓</a:t>
            </a:r>
          </a:p>
        </p:txBody>
      </p:sp>
    </p:spTree>
    <p:extLst>
      <p:ext uri="{BB962C8B-B14F-4D97-AF65-F5344CB8AC3E}">
        <p14:creationId xmlns:p14="http://schemas.microsoft.com/office/powerpoint/2010/main" val="2163825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116</Words>
  <Application>Microsoft Office PowerPoint</Application>
  <PresentationFormat>ワイド画面</PresentationFormat>
  <Paragraphs>21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HGP創英角ﾎﾟｯﾌﾟ体</vt:lpstr>
      <vt:lpstr>Meiryo UI</vt:lpstr>
      <vt:lpstr>Mmreiryo UI</vt:lpstr>
      <vt:lpstr>游ゴシック</vt:lpstr>
      <vt:lpstr>游ゴシック Light</vt:lpstr>
      <vt:lpstr>游明朝</vt:lpstr>
      <vt:lpstr>Arial</vt:lpstr>
      <vt:lpstr>Calibri</vt:lpstr>
      <vt:lpstr>Calibri Light</vt:lpstr>
      <vt:lpstr>Times New Roman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 知子/パソナロジコム</dc:creator>
  <cp:lastModifiedBy>前田  知子/パソナロジコム</cp:lastModifiedBy>
  <cp:revision>6</cp:revision>
  <dcterms:created xsi:type="dcterms:W3CDTF">2019-07-04T01:50:01Z</dcterms:created>
  <dcterms:modified xsi:type="dcterms:W3CDTF">2019-07-04T03:05:01Z</dcterms:modified>
</cp:coreProperties>
</file>